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EBACA-9C0C-459D-B879-614955604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59464A-276A-4837-87D3-FB6CEB326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13E7FB-B223-489A-83A5-21A08C63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F326E8-4C2D-427B-B8ED-0E03121F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233B3-0C4B-4373-9910-40C39479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50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834FE-00F6-4175-953C-006F35C4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BA6C9C-364B-416E-A257-216982427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82E85E-37F5-4F35-900B-7CA7EB42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6DA085-2A03-4119-A100-DD897180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287E83-B735-403D-B3DC-0FB26261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05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5BBF67-7758-4001-9574-A6838464A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EB1E67-5B11-4183-B4AD-4D2075EB9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C226EE-1098-4662-B7F1-C5120F1D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10722-2060-4A4D-8AA2-C2E23B32A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2B1D2-1D7F-4A08-9DA4-8E232B43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93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F6B97-0406-4BF4-B10A-61EA296D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842DA-E7DA-4FE2-A888-C383CF457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809287-F052-4EFE-B56C-0C540120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50959F-B0B1-42BB-BB97-B2FD6813D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87E4AF-2190-484D-AF16-E519C8D85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77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73CBF-FFDE-409A-A5AC-6D46EE89C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35D013-E567-49B3-87BC-ABE93F460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72A144-632B-485A-952F-37ADAD64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0545E6-BCDE-469B-9C46-E96CC7A13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E037FE-CCDC-4580-926E-185DA818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35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5AF31-C28F-46E6-852E-3B8165A1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D7BB4-4171-411E-8FE0-A5E320E83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E50867-AD71-4948-AE4B-6DD1D7F06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5DB710-2C14-4837-B8AC-8124D602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4C85D6-673F-49B9-93D8-037A7CEA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207450-0201-4746-A56F-8865FB17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41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4871A-8C89-4BC7-AE1D-B593A0607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E2AE2D-C71D-4576-BF86-376732956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843147-A76F-4EDD-96FC-7BCD67C96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4F052D-C737-40BE-869E-795D63034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37828D-B03F-46B8-9294-9A4F6D75A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4BDB17-2EB7-48D2-9D95-FFD271E47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13A83D-F017-4C45-8BE9-A68BD9B16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221549-72FA-430D-8E90-F753A3C7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24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57CA0-8CE4-4F77-A85C-5187D252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1A4341-B35C-4AB3-8EB6-5C6A42B7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8DB457-F66C-4422-86AA-1DA68D65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0247DD-29A6-42AC-8DA6-06F4EB09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02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1DF83B-1428-415A-8E44-600B2C65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029A5B-CC94-4C28-A97F-EE0F3806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2FC1C7-9C54-4A66-AFD9-BDC17E6E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05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21EE3-FA15-4943-AB5F-69E23ECED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B4173-F003-4FF0-BAC1-FACACD041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EAF83A-CFAB-4F6B-B028-6A5EE038E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A44558-EC7E-4F21-A452-E3E63F0F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5928CB-C433-4FA2-ACB8-5CC81CC77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E3D995-5224-43D2-A185-E1012371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14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67625-26D2-4C42-A322-CC3A407F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2AFBE5-9EE5-4BEB-87A1-C0312B2F1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C32E15-BA38-48EE-BDD2-0D268E139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4F62F2-A4D4-472A-936C-1D868144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D100B2-FFB0-4352-A148-46BC1C84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77D0FF-BC76-422E-AE6B-EC1F484B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06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A12252-0ADA-43F5-94AE-4A288B14F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7D84DF-1B5D-4174-9435-D1E2E494B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A8505-E6C3-4BB9-9D12-31254325E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6F91E-7BAE-4C2D-A4F0-7BDCE265033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5158F-B788-48F2-8351-38E371095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64126-16A9-41EE-A778-9F3B4F071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26E14-9C8A-45D4-800A-93F99A0430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82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03327D-B32E-438E-AF88-758067D4A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134861"/>
            <a:ext cx="11171245" cy="33513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A6A256-CB67-4196-9E71-9514E7132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3486235"/>
            <a:ext cx="11239218" cy="337176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EA9AF80-6F69-44DF-8D39-3C66656CFDC2}"/>
              </a:ext>
            </a:extLst>
          </p:cNvPr>
          <p:cNvSpPr/>
          <p:nvPr/>
        </p:nvSpPr>
        <p:spPr>
          <a:xfrm>
            <a:off x="902931" y="0"/>
            <a:ext cx="16834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(A) 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烟花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台州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A74C75-C62E-44F5-A601-A811B4E0DF6C}"/>
              </a:ext>
            </a:extLst>
          </p:cNvPr>
          <p:cNvSpPr/>
          <p:nvPr/>
        </p:nvSpPr>
        <p:spPr>
          <a:xfrm>
            <a:off x="902931" y="3371765"/>
            <a:ext cx="16834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(B) 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烟花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舟山</a:t>
            </a:r>
            <a:endParaRPr lang="zh-CN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295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E915E6-87CF-489B-BF96-45F945249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" y="190769"/>
            <a:ext cx="11172000" cy="3351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DF93D1-E086-45BE-8CE7-DE0DAA3B7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" y="3458391"/>
            <a:ext cx="11332029" cy="33996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CD22344-F808-4A2E-9CCA-38CC4FDD4D75}"/>
              </a:ext>
            </a:extLst>
          </p:cNvPr>
          <p:cNvSpPr/>
          <p:nvPr/>
        </p:nvSpPr>
        <p:spPr>
          <a:xfrm>
            <a:off x="818464" y="3273725"/>
            <a:ext cx="1664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(B) 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灿鸿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温州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74A8D4-08DE-41F4-A27D-ADB027D121E7}"/>
              </a:ext>
            </a:extLst>
          </p:cNvPr>
          <p:cNvSpPr/>
          <p:nvPr/>
        </p:nvSpPr>
        <p:spPr>
          <a:xfrm>
            <a:off x="620485" y="44786"/>
            <a:ext cx="1664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(B) 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灿鸿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舟山</a:t>
            </a:r>
          </a:p>
        </p:txBody>
      </p:sp>
    </p:spTree>
    <p:extLst>
      <p:ext uri="{BB962C8B-B14F-4D97-AF65-F5344CB8AC3E}">
        <p14:creationId xmlns:p14="http://schemas.microsoft.com/office/powerpoint/2010/main" val="240130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8F96FF-F4EE-4ECD-BB6E-2D934ADF2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6" y="228599"/>
            <a:ext cx="11172000" cy="3351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F0705E-4C68-4FD0-88F4-5CE02E50C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6" y="3580199"/>
            <a:ext cx="11172000" cy="3351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496CCD2-2B58-4385-8EF3-253AD4264809}"/>
              </a:ext>
            </a:extLst>
          </p:cNvPr>
          <p:cNvSpPr/>
          <p:nvPr/>
        </p:nvSpPr>
        <p:spPr>
          <a:xfrm>
            <a:off x="528434" y="43933"/>
            <a:ext cx="191430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(A) 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利奇马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舟山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A95852-CDBC-4EBF-8F74-A73135D092DF}"/>
              </a:ext>
            </a:extLst>
          </p:cNvPr>
          <p:cNvSpPr/>
          <p:nvPr/>
        </p:nvSpPr>
        <p:spPr>
          <a:xfrm>
            <a:off x="618784" y="3395533"/>
            <a:ext cx="1914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(B) 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利奇马</a:t>
            </a:r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温州</a:t>
            </a:r>
          </a:p>
        </p:txBody>
      </p:sp>
    </p:spTree>
    <p:extLst>
      <p:ext uri="{BB962C8B-B14F-4D97-AF65-F5344CB8AC3E}">
        <p14:creationId xmlns:p14="http://schemas.microsoft.com/office/powerpoint/2010/main" val="18274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42</Words>
  <Application>Microsoft Office PowerPoint</Application>
  <PresentationFormat>宽屏</PresentationFormat>
  <Paragraphs>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zhangjie</dc:creator>
  <cp:lastModifiedBy>zhangjie</cp:lastModifiedBy>
  <cp:revision>15</cp:revision>
  <dcterms:created xsi:type="dcterms:W3CDTF">2024-03-05T11:27:24Z</dcterms:created>
  <dcterms:modified xsi:type="dcterms:W3CDTF">2024-03-05T12:09:22Z</dcterms:modified>
</cp:coreProperties>
</file>